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7" r:id="rId5"/>
    <p:sldId id="261" r:id="rId6"/>
    <p:sldId id="340" r:id="rId7"/>
    <p:sldId id="262" r:id="rId8"/>
    <p:sldId id="265" r:id="rId9"/>
    <p:sldId id="268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4753" y="92147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빠르고 약한</a:t>
            </a:r>
            <a:endParaRPr lang="ko-KR" alt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9250921" y="58019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마법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약한 범위공격</a:t>
            </a:r>
            <a:endParaRPr lang="ko-KR" altLang="en-US" sz="1100"/>
          </a:p>
        </p:txBody>
      </p:sp>
      <p:sp>
        <p:nvSpPr>
          <p:cNvPr id="23" name="TextBox 22"/>
          <p:cNvSpPr txBox="1"/>
          <p:nvPr/>
        </p:nvSpPr>
        <p:spPr>
          <a:xfrm>
            <a:off x="7704753" y="60715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활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강한 단일공격</a:t>
            </a:r>
            <a:endParaRPr lang="ko-KR" alt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9176019" y="116833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느리고 강한</a:t>
            </a:r>
            <a:endParaRPr lang="ko-KR" altLang="en-US" sz="1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24" y="4302436"/>
            <a:ext cx="1657350" cy="159067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766" y="6491313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4765" y="6495467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681393" y="6533318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34" y="4633565"/>
            <a:ext cx="3953199" cy="76289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019234" y="43024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94630" y="4289982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4630" y="4584563"/>
            <a:ext cx="1493813" cy="12904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742228" y="4259247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3737638" y="6286749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3070406" y="5415770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u="sng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속성선택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속성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1080655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디펜더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45383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PlayerManager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050771" y="2323407"/>
            <a:ext cx="305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1098" y="2443942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버튼으로 속성선택</a:t>
            </a:r>
            <a:endParaRPr lang="en-US" altLang="ko-KR" sz="140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16924" y="3001376"/>
            <a:ext cx="390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선택된 속성값 변경</a:t>
            </a:r>
            <a:endParaRPr lang="en-US" altLang="ko-KR" sz="1400" smtClean="0"/>
          </a:p>
          <a:p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내부 함수로 디펜더의 파티클 활성화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124853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7696"/>
            <a:ext cx="6976745" cy="3384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3785770"/>
            <a:ext cx="5610826" cy="27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472</Words>
  <Application>Microsoft Office PowerPoint</Application>
  <PresentationFormat>와이드스크린</PresentationFormat>
  <Paragraphs>144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177</cp:revision>
  <dcterms:created xsi:type="dcterms:W3CDTF">2021-12-30T06:50:10Z</dcterms:created>
  <dcterms:modified xsi:type="dcterms:W3CDTF">2022-01-26T08:00:47Z</dcterms:modified>
</cp:coreProperties>
</file>